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1"/>
  </p:sldMasterIdLst>
  <p:notesMasterIdLst>
    <p:notesMasterId r:id="rId2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5" r:id="rId15"/>
    <p:sldId id="269" r:id="rId16"/>
    <p:sldId id="270" r:id="rId17"/>
    <p:sldId id="271" r:id="rId18"/>
    <p:sldId id="272" r:id="rId19"/>
    <p:sldId id="273" r:id="rId20"/>
    <p:sldId id="274" r:id="rId21"/>
  </p:sldIdLst>
  <p:sldSz cx="14630400" cy="8229600"/>
  <p:notesSz cx="8229600" cy="14630400"/>
  <p:embeddedFontLst>
    <p:embeddedFont>
      <p:font typeface="Century Gothic" pitchFamily="34" charset="0"/>
      <p:regular r:id="rId23"/>
      <p:bold r:id="rId24"/>
      <p:italic r:id="rId25"/>
      <p:boldItalic r:id="rId26"/>
    </p:embeddedFont>
    <p:embeddedFont>
      <p:font typeface="Gelasio" charset="0"/>
      <p:regular r:id="rId27"/>
    </p:embeddedFont>
    <p:embeddedFont>
      <p:font typeface="Lato" charset="0"/>
      <p:regular r:id="rId28"/>
    </p:embeddedFont>
    <p:embeddedFont>
      <p:font typeface="Palatino Linotype" pitchFamily="18" charset="0"/>
      <p:regular r:id="rId29"/>
      <p:bold r:id="rId30"/>
      <p:italic r:id="rId31"/>
      <p:boldItalic r:id="rId32"/>
    </p:embeddedFont>
    <p:embeddedFont>
      <p:font typeface="Calibri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-426" y="-9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98C44-6A8E-4008-A6EC-2C9F040FD7C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CCDFA-7F6E-4D7F-8E37-7914F2FB4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4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31521"/>
            <a:ext cx="12435840" cy="512064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11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5943600"/>
            <a:ext cx="10241280" cy="1463040"/>
          </a:xfrm>
        </p:spPr>
        <p:txBody>
          <a:bodyPr>
            <a:normAutofit/>
          </a:bodyPr>
          <a:lstStyle>
            <a:lvl1pPr marL="0" indent="0" algn="ctr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1645921"/>
            <a:ext cx="12435840" cy="3006090"/>
          </a:xfrm>
        </p:spPr>
        <p:txBody>
          <a:bodyPr anchor="b"/>
          <a:lstStyle>
            <a:lvl1pPr algn="ctr" defTabSz="130622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9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4882516"/>
            <a:ext cx="12435840" cy="1358264"/>
          </a:xfrm>
        </p:spPr>
        <p:txBody>
          <a:bodyPr anchor="t"/>
          <a:lstStyle>
            <a:lvl1pPr marL="0" indent="0" algn="ctr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193280" y="4709160"/>
            <a:ext cx="135635" cy="1017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13320" y="4709160"/>
            <a:ext cx="135635" cy="1017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74765" y="4709160"/>
            <a:ext cx="135635" cy="1017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3400"/>
            </a:lvl1pPr>
            <a:lvl2pPr>
              <a:defRPr sz="2300"/>
            </a:lvl2pPr>
            <a:lvl3pPr>
              <a:defRPr sz="23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85216" y="1920240"/>
            <a:ext cx="6466637" cy="54315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6464301" cy="731520"/>
          </a:xfrm>
        </p:spPr>
        <p:txBody>
          <a:bodyPr anchor="b">
            <a:noAutofit/>
          </a:bodyPr>
          <a:lstStyle>
            <a:lvl1pPr marL="0" indent="0" algn="ctr">
              <a:buNone/>
              <a:defRPr sz="3400" b="0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7121" y="1920240"/>
            <a:ext cx="6466840" cy="731520"/>
          </a:xfrm>
        </p:spPr>
        <p:txBody>
          <a:bodyPr anchor="b">
            <a:noAutofit/>
          </a:bodyPr>
          <a:lstStyle>
            <a:lvl1pPr marL="0" indent="0" algn="ctr">
              <a:buNone/>
              <a:defRPr sz="3400" b="0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731520" y="2655418"/>
            <a:ext cx="6466637" cy="46963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7476134" y="2655418"/>
            <a:ext cx="6466637" cy="46958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1340" y="320040"/>
            <a:ext cx="4813301" cy="2514600"/>
          </a:xfrm>
        </p:spPr>
        <p:txBody>
          <a:bodyPr anchor="b"/>
          <a:lstStyle>
            <a:lvl1pPr algn="ctr">
              <a:lnSpc>
                <a:spcPct val="100000"/>
              </a:lnSpc>
              <a:defRPr sz="40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620" y="327660"/>
            <a:ext cx="7993381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51340" y="2926080"/>
            <a:ext cx="4813301" cy="4425316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3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322" y="274320"/>
            <a:ext cx="9138918" cy="1074420"/>
          </a:xfrm>
        </p:spPr>
        <p:txBody>
          <a:bodyPr anchor="b"/>
          <a:lstStyle>
            <a:lvl1pPr algn="ctr">
              <a:lnSpc>
                <a:spcPct val="10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3002" y="1371600"/>
            <a:ext cx="9687558" cy="544925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7322" y="6972300"/>
            <a:ext cx="9138918" cy="640080"/>
          </a:xfrm>
        </p:spPr>
        <p:txBody>
          <a:bodyPr>
            <a:normAutofit/>
          </a:bodyPr>
          <a:lstStyle>
            <a:lvl1pPr marL="0" indent="0" algn="ctr">
              <a:buNone/>
              <a:defRPr sz="23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0"/>
            <a:ext cx="13167360" cy="1920240"/>
          </a:xfrm>
          <a:prstGeom prst="rect">
            <a:avLst/>
          </a:prstGeom>
        </p:spPr>
        <p:txBody>
          <a:bodyPr vert="horz" lIns="130622" tIns="65311" rIns="130622" bIns="65311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81356" y="7627621"/>
            <a:ext cx="3337560" cy="438150"/>
          </a:xfrm>
          <a:prstGeom prst="rect">
            <a:avLst/>
          </a:prstGeom>
        </p:spPr>
        <p:txBody>
          <a:bodyPr vert="horz" lIns="130622" tIns="65311" rIns="65311" bIns="65311" rtlCol="0" anchor="ctr"/>
          <a:lstStyle>
            <a:lvl1pPr algn="r"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D524449-48F4-4CF2-A3C8-5D1A545666C4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665" y="7627621"/>
            <a:ext cx="4556760" cy="438150"/>
          </a:xfrm>
          <a:prstGeom prst="rect">
            <a:avLst/>
          </a:prstGeom>
        </p:spPr>
        <p:txBody>
          <a:bodyPr vert="horz" lIns="65311" tIns="65311" rIns="130622" bIns="65311" rtlCol="0" anchor="ctr"/>
          <a:lstStyle>
            <a:lvl1pPr algn="l"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669246" y="7627621"/>
            <a:ext cx="899160" cy="438150"/>
          </a:xfrm>
          <a:prstGeom prst="rect">
            <a:avLst/>
          </a:prstGeom>
        </p:spPr>
        <p:txBody>
          <a:bodyPr vert="horz" lIns="39187" tIns="65311" rIns="65311" bIns="65311" rtlCol="0" anchor="ctr"/>
          <a:lstStyle>
            <a:lvl1pPr algn="l"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EE3562B-C9CD-4595-BDE8-FEB809A8006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13532416" y="7799261"/>
            <a:ext cx="135635" cy="1017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marL="0" algn="ctr" defTabSz="1306220" rtl="0" eaLnBrk="1" latinLnBrk="0" hangingPunct="1"/>
            <a:endParaRPr lang="en-US" sz="26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910591" y="7799261"/>
            <a:ext cx="135635" cy="1017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lvl1pPr algn="ctr" defTabSz="1306220" rtl="0" eaLnBrk="1" latinLnBrk="0" hangingPunct="1">
        <a:lnSpc>
          <a:spcPts val="8285"/>
        </a:lnSpc>
        <a:spcBef>
          <a:spcPct val="0"/>
        </a:spcBef>
        <a:buNone/>
        <a:defRPr sz="77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Courier New" pitchFamily="49" charset="0"/>
        <a:buChar char="o"/>
        <a:defRPr sz="23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Courier New" pitchFamily="49" charset="0"/>
        <a:buChar char="o"/>
        <a:defRPr sz="23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Courier New" pitchFamily="49" charset="0"/>
        <a:buChar char="o"/>
        <a:defRPr sz="23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Courier New" pitchFamily="49" charset="0"/>
        <a:buChar char="o"/>
        <a:defRPr sz="23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9367" y="1053549"/>
            <a:ext cx="8388624" cy="2067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400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Owl M A Material Design Study App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3246710" y="4139480"/>
            <a:ext cx="118573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K.Ibrahim</a:t>
            </a:r>
            <a:r>
              <a:rPr lang="en-GB" sz="2800" b="1" dirty="0"/>
              <a:t> </a:t>
            </a:r>
            <a:r>
              <a:rPr lang="en-GB" sz="2800" b="1" dirty="0" err="1"/>
              <a:t>sha</a:t>
            </a:r>
            <a:r>
              <a:rPr lang="en-GB" sz="2800" b="1" dirty="0"/>
              <a:t> </a:t>
            </a:r>
            <a:r>
              <a:rPr lang="en-GB" sz="2800" b="1" dirty="0" smtClean="0"/>
              <a:t>- </a:t>
            </a:r>
            <a:r>
              <a:rPr lang="en-IN" sz="2800" b="1" dirty="0" smtClean="0"/>
              <a:t>BB088DC68B542B396944B41F2F6C8DAE</a:t>
            </a:r>
            <a:endParaRPr lang="en-IN" sz="2800" dirty="0"/>
          </a:p>
          <a:p>
            <a:r>
              <a:rPr lang="en-GB" sz="2800" b="1" dirty="0" err="1"/>
              <a:t>R.Karthikeyan</a:t>
            </a:r>
            <a:r>
              <a:rPr lang="en-GB" sz="2800" b="1" dirty="0"/>
              <a:t> -</a:t>
            </a:r>
            <a:r>
              <a:rPr lang="en-GB" sz="2800" dirty="0"/>
              <a:t> </a:t>
            </a:r>
            <a:r>
              <a:rPr lang="en-GB" sz="2800" dirty="0" smtClean="0"/>
              <a:t> </a:t>
            </a:r>
            <a:r>
              <a:rPr lang="en-GB" sz="2800" b="1" dirty="0" smtClean="0"/>
              <a:t>7144F059A9F8EC5BACE4944D988D8499</a:t>
            </a:r>
            <a:endParaRPr lang="en-IN" sz="2800" dirty="0"/>
          </a:p>
          <a:p>
            <a:r>
              <a:rPr lang="en-GB" sz="2800" b="1" dirty="0" err="1"/>
              <a:t>G.Vijayanandh</a:t>
            </a:r>
            <a:r>
              <a:rPr lang="en-GB" sz="2800" b="1" dirty="0"/>
              <a:t> </a:t>
            </a:r>
            <a:r>
              <a:rPr lang="en-GB" sz="2800" b="1" dirty="0" smtClean="0"/>
              <a:t>- 7C389C8657531278A40451B7B461B6A0</a:t>
            </a:r>
            <a:endParaRPr lang="en-IN" sz="2800" dirty="0"/>
          </a:p>
          <a:p>
            <a:r>
              <a:rPr lang="en-GB" sz="2800" b="1" dirty="0" err="1"/>
              <a:t>K.Yogeshwaran</a:t>
            </a:r>
            <a:r>
              <a:rPr lang="en-GB" sz="2800" b="1"/>
              <a:t> </a:t>
            </a:r>
            <a:r>
              <a:rPr lang="en-GB" sz="2800" b="1" smtClean="0"/>
              <a:t>- 26EF749E8677936A48640ACFC2326D6F</a:t>
            </a:r>
            <a:endParaRPr lang="en-IN" sz="2800" dirty="0"/>
          </a:p>
          <a:p>
            <a:endParaRPr lang="en-US" sz="2800" b="1" dirty="0" smtClean="0">
              <a:solidFill>
                <a:srgbClr val="312F2B"/>
              </a:solidFill>
              <a:latin typeface="Gelasio" pitchFamily="34" charset="0"/>
              <a:cs typeface="Gelasi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521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5" y="150479"/>
            <a:ext cx="14133155" cy="78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8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8" y="159027"/>
            <a:ext cx="14153319" cy="79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9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39148"/>
            <a:ext cx="14153322" cy="79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7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3" y="159026"/>
            <a:ext cx="14135653" cy="795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9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2" y="109330"/>
            <a:ext cx="14206331" cy="79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0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1" y="148292"/>
            <a:ext cx="14173201" cy="79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7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8" y="119270"/>
            <a:ext cx="14117223" cy="795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4" y="159026"/>
            <a:ext cx="14113565" cy="79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06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4" y="168965"/>
            <a:ext cx="14093687" cy="79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38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5" y="286843"/>
            <a:ext cx="14232836" cy="764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2096096"/>
            <a:ext cx="7556421" cy="1956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Owl Material Design Study App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793791" y="439269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Owl is a Material Design study app designed to help users learn effectively and efficiently. The app boasts a user-friendly interface, features that promote focused learning, and a visually appealing design.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93791" y="5753458"/>
            <a:ext cx="362902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 flipH="1">
            <a:off x="3330417" y="5736551"/>
            <a:ext cx="4066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endParaRPr lang="en-US" sz="2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843" y="2799318"/>
            <a:ext cx="14441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 smtClean="0"/>
              <a:t>**Thank You**</a:t>
            </a:r>
            <a:endParaRPr lang="en-IN" sz="8800" b="1" dirty="0"/>
          </a:p>
        </p:txBody>
      </p:sp>
    </p:spTree>
    <p:extLst>
      <p:ext uri="{BB962C8B-B14F-4D97-AF65-F5344CB8AC3E}">
        <p14:creationId xmlns:p14="http://schemas.microsoft.com/office/powerpoint/2010/main" val="616778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Material Design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3791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837" y="2846070"/>
            <a:ext cx="146210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530907" y="276106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Google's Design Language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0907" y="3605808"/>
            <a:ext cx="2927747" cy="2177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Material Design is a comprehensive design system developed by Google, encompassing visual, interaction, and motion design.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5468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5607" y="2846070"/>
            <a:ext cx="190024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5422584" y="276106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Emphasis on User Experience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422584" y="360580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Material Design prioritizes user-friendliness, intuitive navigation, and a visually appealing aesthetic.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93791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1" y="6350198"/>
            <a:ext cx="187762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530906" y="6265189"/>
            <a:ext cx="3367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Consistency and Flexibility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30905" y="6755606"/>
            <a:ext cx="6819306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Material Design provides a set of guidelines and principles that ensure consistency across different platforms and devices.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358511"/>
            <a:ext cx="82835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 Principles and Guidelines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Hierarchy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1" y="4215409"/>
            <a:ext cx="3978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 visual hierarchy using typography, color, and spacing to guide the user's attention.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Color Palette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5332929" y="4215409"/>
            <a:ext cx="397811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Adhere to the Material Design color system, selecting colors that communicate meaning and create a consistent visual style.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Typography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872068" y="4215409"/>
            <a:ext cx="3978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the Material Design typography system for clear readability and a consistent look and feel.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6" y="606266"/>
            <a:ext cx="7600712" cy="1378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Implementing Material Design in Android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2" y="2314932"/>
            <a:ext cx="30480" cy="530995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5" cy="3048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5" y="2562940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1201" y="2645569"/>
            <a:ext cx="14216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3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Android Jetpack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314933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 Jetpack components, such as Compose and Material, to implement Material Design features in your app.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5" cy="3048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5" y="4406385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9889" y="4489013"/>
            <a:ext cx="18478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3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 Resources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314933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Material Design libraries, documentation, and resources to assist with implementation.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5" cy="3048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5" y="6249830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0961" y="6332458"/>
            <a:ext cx="18252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3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 and Iteration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314933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Continuously test and iterate on your design to ensure a seamless and engaging user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12559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Owl App: Features and Functionality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80191" y="3013710"/>
            <a:ext cx="3664862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48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Study Materials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14625" y="373856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Organize and access learning materials such as notes, flashcards, and quizzes.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71868" y="3013710"/>
            <a:ext cx="3664862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48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Study Scheduler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06302" y="373856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a personalized study schedule to maintain consistency and track progress.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80191" y="528851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Progress Tracking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14625" y="6013371"/>
            <a:ext cx="7087554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 learning progress and identify areas that require additional focus.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12018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UI Components and Interactions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3791" y="2959538"/>
            <a:ext cx="75564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1" y="2967158"/>
            <a:ext cx="7541181" cy="6503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11086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Component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02624" y="311086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Description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801411" y="3617476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76118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Cards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02624" y="376118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Display study materials in a visually appealing and organized manner.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801411" y="499360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1373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Buttons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802624" y="5137309"/>
            <a:ext cx="331315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 clear and concise actions for users to interact with the app.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801411" y="600682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15053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Sliders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802624" y="6150531"/>
            <a:ext cx="331315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Adjust study settings, such as timer duration or difficulty level.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868562"/>
            <a:ext cx="6996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Animations and Transitions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1" y="1917503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3" y="2144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Feedback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 visual feedback to users, enhancing engagement and understanding.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1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3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Guidance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Guide users through the app with smooth and intuitive transitions.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1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3" y="5773342"/>
            <a:ext cx="29723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Aesthetic Enhancement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 the overall visual appeal and user experience through animations.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1" y="739379"/>
            <a:ext cx="6158746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00"/>
              </a:lnSpc>
            </a:pPr>
            <a:r>
              <a:rPr lang="en-US" sz="4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and Next Steps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0" y="1702714"/>
            <a:ext cx="520661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021" y="243161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Development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29021" y="2881908"/>
            <a:ext cx="7685962" cy="33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Continue to enhance the Owl app with new features and improvements.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20" y="3840124"/>
            <a:ext cx="520661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021" y="456902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Feedback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29021" y="5019318"/>
            <a:ext cx="7685962" cy="33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Gather feedback from users to identify areas for improvement.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0" y="5977534"/>
            <a:ext cx="520661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021" y="6706433"/>
            <a:ext cx="287107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Community Engagement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29021" y="7156728"/>
            <a:ext cx="7685962" cy="33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Foster a community of learners who can share resources and support each other.</a:t>
            </a:r>
            <a:endParaRPr lang="en-US" sz="1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113</TotalTime>
  <Words>447</Words>
  <Application>Microsoft Office PowerPoint</Application>
  <PresentationFormat>Custom</PresentationFormat>
  <Paragraphs>73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Courier New</vt:lpstr>
      <vt:lpstr>Century Gothic</vt:lpstr>
      <vt:lpstr>Gelasio</vt:lpstr>
      <vt:lpstr>Lato</vt:lpstr>
      <vt:lpstr>Palatino Linotype</vt:lpstr>
      <vt:lpstr>Calibri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College 30</cp:lastModifiedBy>
  <cp:revision>9</cp:revision>
  <dcterms:created xsi:type="dcterms:W3CDTF">2024-11-14T08:30:58Z</dcterms:created>
  <dcterms:modified xsi:type="dcterms:W3CDTF">2024-11-14T10:28:51Z</dcterms:modified>
</cp:coreProperties>
</file>